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</p:sldIdLst>
  <p:sldSz cx="6858000" cy="9144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2862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68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14.09.2021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14.09.2021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14.09.2021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323528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в рамках выполнения  государственного задания на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640" y="792158"/>
            <a:ext cx="65205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Концерт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«Чистый город»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филиалом «Дети-Детям» ГБУ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«МЦ «Галактика»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28.04.2021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 помещении филиала по адресу: Студенческая ул., д.16.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На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были приглашены жители района, представители Совета многодетных семей, семьи, воспитывающие детей-инвалидов, общественные советники района, дети, занимающиеся в кружках и клубах филиала «Дети-Детям», культурных и образовательных учреждениях района.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Младшая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средняя и старшая группы Театра песни «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ЦветоФор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а также выпускники исполнили зажигательные вокальные, литературные и танцевальные номера для зрителей - жителей района Дорогомилово. Кроме того, выступающие несколько раз за мероприятие меняли костюмы, чтобы образ соответствовал характеру исполняемого произведения.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Концерт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прошел при отличной зрительской поддержке родителей и друзей учреждения. В мероприятии приняло участие, включая выступающих, сопровождающих и зрителей - 50 человек.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8" y="3203848"/>
            <a:ext cx="5764894" cy="26622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77" y="6084168"/>
            <a:ext cx="5760640" cy="265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3" y="139256"/>
            <a:ext cx="6192689" cy="28598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3103783"/>
            <a:ext cx="6163926" cy="28363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3" y="6059184"/>
            <a:ext cx="6178489" cy="28532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096" y="1619672"/>
            <a:ext cx="2520280" cy="222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7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48" y="2289268"/>
            <a:ext cx="3271394" cy="43709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71" y="5499854"/>
            <a:ext cx="3284984" cy="328498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347864"/>
            <a:ext cx="3284984" cy="24586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07504"/>
            <a:ext cx="3284984" cy="32849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87" y="107504"/>
            <a:ext cx="3284984" cy="32849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87" y="6334188"/>
            <a:ext cx="3274355" cy="245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3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41168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020" y="4697031"/>
            <a:ext cx="3025777" cy="40427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7" y="4705672"/>
            <a:ext cx="3025777" cy="40427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021" y="491637"/>
            <a:ext cx="3025777" cy="40427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491637"/>
            <a:ext cx="3025777" cy="404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72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57192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420" y="2699792"/>
            <a:ext cx="3332789" cy="24943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2699792"/>
            <a:ext cx="3332789" cy="24943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421" y="107504"/>
            <a:ext cx="3332789" cy="24943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07504"/>
            <a:ext cx="3332789" cy="24943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12" y="5336786"/>
            <a:ext cx="2829028" cy="37799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24" y="5336786"/>
            <a:ext cx="2829028" cy="377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4355976"/>
            <a:ext cx="6207334" cy="46458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4" y="2796610"/>
            <a:ext cx="3312368" cy="2479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952" y="1381261"/>
            <a:ext cx="3782145" cy="28306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95" y="171191"/>
            <a:ext cx="3312368" cy="247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36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19" y="239440"/>
            <a:ext cx="4808681" cy="35989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29" y="3923928"/>
            <a:ext cx="4808681" cy="359899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6672" y="8111425"/>
            <a:ext cx="60486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763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183</Words>
  <Application>Microsoft Office PowerPoint</Application>
  <PresentationFormat>Экран (4:3)</PresentationFormat>
  <Paragraphs>14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Фотоотчет о проведении мероприятия в рамках выполнения  государственного задания на II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44</cp:revision>
  <cp:lastPrinted>2021-06-11T10:18:51Z</cp:lastPrinted>
  <dcterms:created xsi:type="dcterms:W3CDTF">2020-09-03T09:00:53Z</dcterms:created>
  <dcterms:modified xsi:type="dcterms:W3CDTF">2021-09-14T11:49:21Z</dcterms:modified>
</cp:coreProperties>
</file>